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264" r:id="rId2"/>
    <p:sldId id="265" r:id="rId3"/>
    <p:sldId id="271" r:id="rId4"/>
    <p:sldId id="274" r:id="rId5"/>
    <p:sldId id="277" r:id="rId6"/>
    <p:sldId id="266" r:id="rId7"/>
    <p:sldId id="276" r:id="rId8"/>
    <p:sldId id="270" r:id="rId9"/>
    <p:sldId id="273" r:id="rId10"/>
    <p:sldId id="275" r:id="rId11"/>
  </p:sldIdLst>
  <p:sldSz cx="9144000" cy="6858000" type="screen4x3"/>
  <p:notesSz cx="6797675" cy="9872663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395" autoAdjust="0"/>
  </p:normalViewPr>
  <p:slideViewPr>
    <p:cSldViewPr>
      <p:cViewPr varScale="1">
        <p:scale>
          <a:sx n="106" d="100"/>
          <a:sy n="106" d="100"/>
        </p:scale>
        <p:origin x="114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2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399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16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377316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78AC0BD-B3DB-45CA-857B-D548C50F581C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08223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39775"/>
            <a:ext cx="493712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16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377316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4272F36-CF41-4219-AE07-EB9A2588CB1F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82973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72F36-CF41-4219-AE07-EB9A2588CB1F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5109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6D050F-AADA-4B87-9FBC-70D39EAC0963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3746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C9B2C-799C-425F-ADE5-A82B089B54D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6888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1643EA-AADD-41F9-82F0-4BE98A051847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6679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68313" y="1844675"/>
            <a:ext cx="4038600" cy="4310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59313" y="1844675"/>
            <a:ext cx="4038600" cy="4310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1B1FBC-5F8D-4CFE-963C-99DFA6EB8C26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7135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98E11-7CF3-48E2-8139-A871EDF8E801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1367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EE8C06-65F5-4D2D-B38E-29F44E7B9510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7192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B3A75-86CA-44AD-A82E-EA14EFD50550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7269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BFFB23-B752-4A7F-8F27-B1E405134E84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0908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89812C-7F2A-4AE6-9523-63A1B75D30AD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3707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E316BF-B8DA-4D3D-B08A-BA08ABFE9DE7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4118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38925" y="476250"/>
            <a:ext cx="2058988" cy="567848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476250"/>
            <a:ext cx="6029325" cy="567848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8F1117-FAB0-4F2D-9FFF-C39D585C1875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0053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Forløp3_oppdatert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50" r="21127" b="64630"/>
          <a:stretch>
            <a:fillRect/>
          </a:stretch>
        </p:blipFill>
        <p:spPr bwMode="auto">
          <a:xfrm>
            <a:off x="0" y="5373688"/>
            <a:ext cx="9144000" cy="148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762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844675"/>
            <a:ext cx="8229600" cy="431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nb-NO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448631D-8ECF-40C6-83ED-DD3C6987EB01}" type="slidenum">
              <a:rPr lang="nb-NO"/>
              <a:pPr/>
              <a:t>‹#›</a:t>
            </a:fld>
            <a:endParaRPr lang="nb-NO"/>
          </a:p>
        </p:txBody>
      </p:sp>
      <p:pic>
        <p:nvPicPr>
          <p:cNvPr id="4105" name="Picture 9" descr="Tveit Regnskap - Original logo_2010_undertekst_RGB_cyan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201613"/>
            <a:ext cx="1296988" cy="62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4000" dirty="0">
                <a:solidFill>
                  <a:schemeClr val="accent2">
                    <a:lumMod val="75000"/>
                  </a:schemeClr>
                </a:solidFill>
              </a:rPr>
              <a:t>Effektiv økonomistyring i </a:t>
            </a:r>
            <a:r>
              <a:rPr lang="nb-NO" sz="4000" dirty="0" err="1">
                <a:solidFill>
                  <a:schemeClr val="accent2">
                    <a:lumMod val="75000"/>
                  </a:schemeClr>
                </a:solidFill>
              </a:rPr>
              <a:t>ein</a:t>
            </a:r>
            <a:r>
              <a:rPr lang="nb-NO" sz="4000" dirty="0">
                <a:solidFill>
                  <a:schemeClr val="accent2">
                    <a:lumMod val="75000"/>
                  </a:schemeClr>
                </a:solidFill>
              </a:rPr>
              <a:t> moderne verden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sz="1800" i="1" dirty="0">
              <a:solidFill>
                <a:schemeClr val="accent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D050F-AADA-4B87-9FBC-70D39EAC0963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1813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1520" y="297156"/>
            <a:ext cx="8229600" cy="1143000"/>
          </a:xfrm>
        </p:spPr>
        <p:txBody>
          <a:bodyPr/>
          <a:lstStyle/>
          <a:p>
            <a:r>
              <a:rPr lang="nb-NO" dirty="0"/>
              <a:t>Effektiv og moderne verden – kva legg </a:t>
            </a:r>
            <a:r>
              <a:rPr lang="nb-NO" dirty="0" err="1"/>
              <a:t>me</a:t>
            </a:r>
            <a:r>
              <a:rPr lang="nb-NO" dirty="0"/>
              <a:t> i det?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5919" y="1124744"/>
            <a:ext cx="7800801" cy="5233397"/>
          </a:xfrm>
        </p:spPr>
        <p:txBody>
          <a:bodyPr/>
          <a:lstStyle/>
          <a:p>
            <a:r>
              <a:rPr lang="nb-NO" sz="2400" dirty="0"/>
              <a:t>Digitalt</a:t>
            </a:r>
          </a:p>
          <a:p>
            <a:endParaRPr lang="nb-NO" sz="2400" dirty="0"/>
          </a:p>
          <a:p>
            <a:endParaRPr lang="nb-NO" sz="2400" dirty="0"/>
          </a:p>
          <a:p>
            <a:endParaRPr lang="nb-NO" sz="2400" dirty="0"/>
          </a:p>
          <a:p>
            <a:r>
              <a:rPr lang="nb-NO" sz="2400" dirty="0"/>
              <a:t>Integrert</a:t>
            </a:r>
          </a:p>
          <a:p>
            <a:endParaRPr lang="nb-NO" sz="2400" dirty="0"/>
          </a:p>
          <a:p>
            <a:endParaRPr lang="nb-NO" sz="2400" dirty="0"/>
          </a:p>
          <a:p>
            <a:endParaRPr lang="nb-NO" sz="2400" dirty="0"/>
          </a:p>
          <a:p>
            <a:r>
              <a:rPr lang="nb-NO" sz="2400" dirty="0"/>
              <a:t>Dynamisk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C9B2C-799C-425F-ADE5-A82B089B54DE}" type="slidenum">
              <a:rPr lang="nb-NO" smtClean="0"/>
              <a:pPr/>
              <a:t>2</a:t>
            </a:fld>
            <a:endParaRPr lang="nb-NO"/>
          </a:p>
        </p:txBody>
      </p:sp>
      <p:pic>
        <p:nvPicPr>
          <p:cNvPr id="1026" name="Picture 2" descr="Bilderesultat for ap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032" y="2960846"/>
            <a:ext cx="2264575" cy="176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Bilderesultat for digital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269" y="1556792"/>
            <a:ext cx="2437042" cy="121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lderesultat for dynamis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501" y="5212657"/>
            <a:ext cx="1963636" cy="147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8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658" y="980728"/>
            <a:ext cx="9154015" cy="5157192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C9B2C-799C-425F-ADE5-A82B089B54DE}" type="slidenum">
              <a:rPr lang="nb-NO" smtClean="0"/>
              <a:pPr/>
              <a:t>3</a:t>
            </a:fld>
            <a:endParaRPr lang="nb-NO"/>
          </a:p>
        </p:txBody>
      </p:sp>
      <p:sp>
        <p:nvSpPr>
          <p:cNvPr id="2" name="Rektangel 1"/>
          <p:cNvSpPr/>
          <p:nvPr/>
        </p:nvSpPr>
        <p:spPr>
          <a:xfrm>
            <a:off x="107504" y="1916832"/>
            <a:ext cx="2592288" cy="504056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kstSylinder 2"/>
          <p:cNvSpPr txBox="1"/>
          <p:nvPr/>
        </p:nvSpPr>
        <p:spPr>
          <a:xfrm>
            <a:off x="539552" y="6352143"/>
            <a:ext cx="4378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Brukt med løyve </a:t>
            </a:r>
            <a:r>
              <a:rPr lang="nb-NO" dirty="0" err="1"/>
              <a:t>frå</a:t>
            </a:r>
            <a:r>
              <a:rPr lang="nb-NO" dirty="0"/>
              <a:t> Bo Hjort Christensen</a:t>
            </a:r>
          </a:p>
        </p:txBody>
      </p:sp>
    </p:spTree>
    <p:extLst>
      <p:ext uri="{BB962C8B-B14F-4D97-AF65-F5344CB8AC3E}">
        <p14:creationId xmlns:p14="http://schemas.microsoft.com/office/powerpoint/2010/main" val="3719881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Dynamisk rapportering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668" y="1619250"/>
            <a:ext cx="9048319" cy="4968552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C9B2C-799C-425F-ADE5-A82B089B54DE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094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Så kva betyr dette for din bedrift?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God implementering starter med en god analyse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C9B2C-799C-425F-ADE5-A82B089B54DE}" type="slidenum">
              <a:rPr lang="nb-NO" smtClean="0"/>
              <a:pPr/>
              <a:t>5</a:t>
            </a:fld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420888"/>
            <a:ext cx="4239568" cy="368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434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Så kva betyr dette for din bedrift?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8313" y="1844675"/>
            <a:ext cx="3743647" cy="4310063"/>
          </a:xfrm>
        </p:spPr>
        <p:txBody>
          <a:bodyPr/>
          <a:lstStyle/>
          <a:p>
            <a:r>
              <a:rPr lang="nb-NO" sz="2400" dirty="0"/>
              <a:t>Inngående faktura </a:t>
            </a:r>
          </a:p>
          <a:p>
            <a:pPr lvl="1"/>
            <a:r>
              <a:rPr lang="nb-NO" sz="2000" dirty="0"/>
              <a:t>langt </a:t>
            </a:r>
            <a:r>
              <a:rPr lang="nb-NO" sz="2000" dirty="0" err="1"/>
              <a:t>frå</a:t>
            </a:r>
            <a:r>
              <a:rPr lang="nb-NO" sz="2000" dirty="0"/>
              <a:t> moderne - minst 20 år gammalt</a:t>
            </a:r>
          </a:p>
          <a:p>
            <a:pPr lvl="1"/>
            <a:r>
              <a:rPr lang="nb-NO" sz="2000" dirty="0"/>
              <a:t>Nye system (</a:t>
            </a:r>
            <a:r>
              <a:rPr lang="nb-NO" sz="2000" dirty="0" err="1"/>
              <a:t>PowerOfficeGo</a:t>
            </a:r>
            <a:r>
              <a:rPr lang="nb-NO" sz="2000" dirty="0"/>
              <a:t>, Duett og </a:t>
            </a:r>
            <a:r>
              <a:rPr lang="nb-NO" sz="2000" dirty="0" err="1"/>
              <a:t>Uni</a:t>
            </a:r>
            <a:r>
              <a:rPr lang="nb-NO" sz="2000" dirty="0"/>
              <a:t> </a:t>
            </a:r>
            <a:r>
              <a:rPr lang="nb-NO" sz="2000" dirty="0" err="1"/>
              <a:t>Economy</a:t>
            </a:r>
            <a:r>
              <a:rPr lang="nb-NO" sz="2000" dirty="0"/>
              <a:t>) har svært god funksjon på mottak av </a:t>
            </a:r>
            <a:r>
              <a:rPr lang="nb-NO" sz="2000" dirty="0" err="1"/>
              <a:t>inng</a:t>
            </a:r>
            <a:r>
              <a:rPr lang="nb-NO" sz="2000" dirty="0"/>
              <a:t>. </a:t>
            </a:r>
            <a:r>
              <a:rPr lang="nb-NO" sz="2000" dirty="0" err="1"/>
              <a:t>Fakt</a:t>
            </a:r>
            <a:r>
              <a:rPr lang="nb-NO" sz="2000" dirty="0"/>
              <a:t>. – oppretter leverandør, huskar forrige konto nr., etc. – sparer tid</a:t>
            </a:r>
          </a:p>
          <a:p>
            <a:pPr lvl="1"/>
            <a:r>
              <a:rPr lang="nb-NO" sz="2000" dirty="0">
                <a:solidFill>
                  <a:srgbClr val="FF0000"/>
                </a:solidFill>
              </a:rPr>
              <a:t>NB! Kompetanse i dette leddet kan spare </a:t>
            </a:r>
            <a:r>
              <a:rPr lang="nb-NO" sz="2000" dirty="0" err="1">
                <a:solidFill>
                  <a:srgbClr val="FF0000"/>
                </a:solidFill>
              </a:rPr>
              <a:t>mykje</a:t>
            </a:r>
            <a:r>
              <a:rPr lang="nb-NO" sz="2000" dirty="0">
                <a:solidFill>
                  <a:srgbClr val="FF0000"/>
                </a:solidFill>
              </a:rPr>
              <a:t> rot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C9B2C-799C-425F-ADE5-A82B089B54DE}" type="slidenum">
              <a:rPr lang="nb-NO" smtClean="0"/>
              <a:pPr/>
              <a:t>6</a:t>
            </a:fld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1522372"/>
            <a:ext cx="4355976" cy="470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037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Så kva betyr dette for din bedrift?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1844824"/>
            <a:ext cx="8424936" cy="2016224"/>
          </a:xfrm>
        </p:spPr>
        <p:txBody>
          <a:bodyPr/>
          <a:lstStyle/>
          <a:p>
            <a:r>
              <a:rPr lang="nb-NO" sz="2400" dirty="0"/>
              <a:t>Timeregistrering og materialuttak</a:t>
            </a:r>
          </a:p>
          <a:p>
            <a:pPr lvl="1"/>
            <a:r>
              <a:rPr lang="nb-NO" sz="2000" dirty="0"/>
              <a:t>F.eks. </a:t>
            </a:r>
            <a:r>
              <a:rPr lang="nb-NO" sz="2000" dirty="0" err="1"/>
              <a:t>Speedy</a:t>
            </a:r>
            <a:r>
              <a:rPr lang="nb-NO" sz="2000" dirty="0"/>
              <a:t> Craft – brukt av </a:t>
            </a:r>
            <a:r>
              <a:rPr lang="nb-NO" sz="2000" dirty="0" err="1"/>
              <a:t>handverkarar</a:t>
            </a:r>
            <a:r>
              <a:rPr lang="nb-NO" sz="2000" dirty="0"/>
              <a:t> – kan integreres mot Visma Business og </a:t>
            </a:r>
            <a:r>
              <a:rPr lang="nb-NO" sz="2000" dirty="0" err="1"/>
              <a:t>PowerOfficeGo</a:t>
            </a:r>
            <a:r>
              <a:rPr lang="nb-NO" sz="2000" dirty="0"/>
              <a:t>. Her finnes et hav av applikasjoner.</a:t>
            </a:r>
          </a:p>
          <a:p>
            <a:pPr lvl="1"/>
            <a:r>
              <a:rPr lang="nb-NO" sz="2000" dirty="0"/>
              <a:t>Egne </a:t>
            </a:r>
            <a:r>
              <a:rPr lang="nb-NO" sz="2000" dirty="0" err="1"/>
              <a:t>apper</a:t>
            </a:r>
            <a:r>
              <a:rPr lang="nb-NO" sz="2000" dirty="0"/>
              <a:t> knyttet til økonomisystemet er også tilgjengelig</a:t>
            </a:r>
          </a:p>
          <a:p>
            <a:pPr lvl="1"/>
            <a:r>
              <a:rPr lang="nb-NO" sz="2000" dirty="0" err="1"/>
              <a:t>Keep</a:t>
            </a:r>
            <a:r>
              <a:rPr lang="nb-NO" sz="2000" dirty="0"/>
              <a:t> it simple</a:t>
            </a:r>
          </a:p>
          <a:p>
            <a:endParaRPr lang="nb-NO" sz="24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C9B2C-799C-425F-ADE5-A82B089B54DE}" type="slidenum">
              <a:rPr lang="nb-NO" smtClean="0"/>
              <a:pPr/>
              <a:t>7</a:t>
            </a:fld>
            <a:endParaRPr lang="nb-NO"/>
          </a:p>
        </p:txBody>
      </p:sp>
      <p:pic>
        <p:nvPicPr>
          <p:cNvPr id="2050" name="Picture 2" descr="Bilderesultat for keep it sim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223768"/>
            <a:ext cx="2707255" cy="143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34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Så kva betyr dette for din bedrift?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8312" y="1844675"/>
            <a:ext cx="7992120" cy="4400549"/>
          </a:xfrm>
        </p:spPr>
        <p:txBody>
          <a:bodyPr/>
          <a:lstStyle/>
          <a:p>
            <a:r>
              <a:rPr lang="nb-NO" sz="2400" dirty="0"/>
              <a:t>Automatisk betaling</a:t>
            </a:r>
          </a:p>
          <a:p>
            <a:endParaRPr lang="nb-NO" sz="2400" dirty="0"/>
          </a:p>
          <a:p>
            <a:r>
              <a:rPr lang="nb-NO" sz="2400" dirty="0"/>
              <a:t>Kasse</a:t>
            </a:r>
          </a:p>
          <a:p>
            <a:endParaRPr lang="nb-NO" sz="2400" dirty="0"/>
          </a:p>
          <a:p>
            <a:endParaRPr lang="nb-NO" sz="2400" dirty="0"/>
          </a:p>
          <a:p>
            <a:endParaRPr lang="nb-NO" sz="2400" dirty="0"/>
          </a:p>
          <a:p>
            <a:endParaRPr lang="nb-NO" sz="2400" dirty="0"/>
          </a:p>
          <a:p>
            <a:r>
              <a:rPr lang="nb-NO" sz="2400" dirty="0"/>
              <a:t>Fagsystemer</a:t>
            </a:r>
          </a:p>
          <a:p>
            <a:pPr lvl="1"/>
            <a:r>
              <a:rPr lang="nb-NO" sz="2000" dirty="0"/>
              <a:t>Berre </a:t>
            </a:r>
            <a:r>
              <a:rPr lang="nb-NO" sz="2000" dirty="0" err="1"/>
              <a:t>PowerOfficeGo</a:t>
            </a:r>
            <a:r>
              <a:rPr lang="nb-NO" sz="2000" dirty="0"/>
              <a:t> har integrasjon med ca. 25 ulike fagsystemer.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C9B2C-799C-425F-ADE5-A82B089B54DE}" type="slidenum">
              <a:rPr lang="nb-NO" smtClean="0"/>
              <a:pPr/>
              <a:t>8</a:t>
            </a:fld>
            <a:endParaRPr lang="nb-NO"/>
          </a:p>
        </p:txBody>
      </p:sp>
      <p:pic>
        <p:nvPicPr>
          <p:cNvPr id="3074" name="Picture 2" descr="iZettle Store Ki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888047"/>
            <a:ext cx="2088379" cy="208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863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Kva kan Tveit Regnskap hjelpe deg med?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Gjennomgang av </a:t>
            </a:r>
            <a:r>
              <a:rPr lang="nb-NO" dirty="0" err="1"/>
              <a:t>forretningsmodel</a:t>
            </a:r>
            <a:endParaRPr lang="nb-NO" dirty="0"/>
          </a:p>
          <a:p>
            <a:r>
              <a:rPr lang="nb-NO" dirty="0"/>
              <a:t>Organisering av økonomifunksjonen</a:t>
            </a:r>
          </a:p>
          <a:p>
            <a:r>
              <a:rPr lang="nb-NO" dirty="0"/>
              <a:t>Val av digitale verktøy </a:t>
            </a:r>
          </a:p>
          <a:p>
            <a:r>
              <a:rPr lang="nb-NO" dirty="0"/>
              <a:t>Designe gode </a:t>
            </a:r>
            <a:r>
              <a:rPr lang="nb-NO" dirty="0" err="1"/>
              <a:t>rapportar</a:t>
            </a:r>
            <a:endParaRPr lang="nb-NO" dirty="0"/>
          </a:p>
          <a:p>
            <a:r>
              <a:rPr lang="nb-NO" dirty="0"/>
              <a:t>Integrasjon mellom fagsystem og økonomisystem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C9B2C-799C-425F-ADE5-A82B089B54DE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3908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Bransjevertikal – full styring i et punkt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C9B2C-799C-425F-ADE5-A82B089B54DE}" type="slidenum">
              <a:rPr lang="nb-NO" smtClean="0"/>
              <a:pPr/>
              <a:t>10</a:t>
            </a:fld>
            <a:endParaRPr 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779" y="1619250"/>
            <a:ext cx="2557091" cy="2693874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19" y="4018647"/>
            <a:ext cx="4728380" cy="2495749"/>
          </a:xfrm>
          <a:prstGeom prst="rect">
            <a:avLst/>
          </a:prstGeom>
        </p:spPr>
      </p:pic>
      <p:pic>
        <p:nvPicPr>
          <p:cNvPr id="9" name="Plassholder for innhold 8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12158" y="1619250"/>
            <a:ext cx="4475866" cy="2318822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2627" y="4745603"/>
            <a:ext cx="3411243" cy="176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312292"/>
      </p:ext>
    </p:extLst>
  </p:cSld>
  <p:clrMapOvr>
    <a:masterClrMapping/>
  </p:clrMapOvr>
</p:sld>
</file>

<file path=ppt/theme/theme1.xml><?xml version="1.0" encoding="utf-8"?>
<a:theme xmlns:a="http://schemas.openxmlformats.org/drawingml/2006/main" name="Tveit Regnskap - Faglig tyngde og godt humør">
  <a:themeElements>
    <a:clrScheme name="Tveit Regnskap 40å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veit Regnskap 40år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veit Regnskap 40å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veit Regnskap 40å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veit Regnskap 40å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veit Regnskap 40å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veit Regnskap 40å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veit Regnskap 40å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veit Regnskap 40å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veit Regnskap 40å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veit Regnskap 40å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veit Regnskap 40å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veit Regnskap 40å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veit Regnskap 40å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owerpoint mal.pptx [Skrivebeskyttet]" id="{C58E1AE6-EC77-41EA-90C4-96054282D26B}" vid="{03DE55EF-4779-47E3-B2F8-A657C05025DE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mal</Template>
  <TotalTime>1201</TotalTime>
  <Words>222</Words>
  <Application>Microsoft Office PowerPoint</Application>
  <PresentationFormat>Skjermfremvisning (4:3)</PresentationFormat>
  <Paragraphs>53</Paragraphs>
  <Slides>10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Arial Narrow</vt:lpstr>
      <vt:lpstr>Calibri</vt:lpstr>
      <vt:lpstr>Tveit Regnskap - Faglig tyngde og godt humør</vt:lpstr>
      <vt:lpstr>Effektiv økonomistyring i ein moderne verden</vt:lpstr>
      <vt:lpstr>Effektiv og moderne verden – kva legg me i det?</vt:lpstr>
      <vt:lpstr>PowerPoint-presentasjon</vt:lpstr>
      <vt:lpstr>Dynamisk rapportering</vt:lpstr>
      <vt:lpstr>Så kva betyr dette for din bedrift?</vt:lpstr>
      <vt:lpstr>Så kva betyr dette for din bedrift?</vt:lpstr>
      <vt:lpstr>Så kva betyr dette for din bedrift?</vt:lpstr>
      <vt:lpstr>Så kva betyr dette for din bedrift?</vt:lpstr>
      <vt:lpstr>Kva kan Tveit Regnskap hjelpe deg med?</vt:lpstr>
      <vt:lpstr>Bransjevertikal – full styring i et punkt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Marianne Aarbø</dc:creator>
  <cp:lastModifiedBy>Anne-Grete</cp:lastModifiedBy>
  <cp:revision>42</cp:revision>
  <cp:lastPrinted>2012-03-19T06:41:34Z</cp:lastPrinted>
  <dcterms:created xsi:type="dcterms:W3CDTF">2018-05-03T06:21:45Z</dcterms:created>
  <dcterms:modified xsi:type="dcterms:W3CDTF">2018-08-23T12:05:25Z</dcterms:modified>
</cp:coreProperties>
</file>